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B4D0F8-52B9-46B9-97C3-2223E2258F8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81E0DB88-44AB-4722-8EC2-C411249509CB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s-CO" b="1" dirty="0" smtClean="0"/>
            <a:t>LOS DEMÁS</a:t>
          </a:r>
          <a:endParaRPr lang="es-CO" b="1" dirty="0"/>
        </a:p>
      </dgm:t>
    </dgm:pt>
    <dgm:pt modelId="{8236783C-1738-4709-9AA4-9546D4534AD9}" type="parTrans" cxnId="{87C39BAA-9FB8-4F13-BB87-28E432979C19}">
      <dgm:prSet/>
      <dgm:spPr/>
      <dgm:t>
        <a:bodyPr/>
        <a:lstStyle/>
        <a:p>
          <a:endParaRPr lang="es-CO"/>
        </a:p>
      </dgm:t>
    </dgm:pt>
    <dgm:pt modelId="{D5711AE7-EFA6-4ECA-8EF8-04DF75C91D44}" type="sibTrans" cxnId="{87C39BAA-9FB8-4F13-BB87-28E432979C19}">
      <dgm:prSet/>
      <dgm:spPr/>
      <dgm:t>
        <a:bodyPr/>
        <a:lstStyle/>
        <a:p>
          <a:endParaRPr lang="es-CO"/>
        </a:p>
      </dgm:t>
    </dgm:pt>
    <dgm:pt modelId="{4A6B3C08-07AA-40DD-9DDE-8C9D1552840F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es-CO" b="1" dirty="0" smtClean="0"/>
            <a:t>PADRE- MADRE</a:t>
          </a:r>
          <a:endParaRPr lang="es-CO" b="1" dirty="0"/>
        </a:p>
      </dgm:t>
    </dgm:pt>
    <dgm:pt modelId="{E59B0D1E-79D5-44FD-8537-5997A7326BC1}" type="parTrans" cxnId="{CB64C566-AA82-4D85-851F-6F9B7D2FB96A}">
      <dgm:prSet/>
      <dgm:spPr/>
      <dgm:t>
        <a:bodyPr/>
        <a:lstStyle/>
        <a:p>
          <a:endParaRPr lang="es-CO"/>
        </a:p>
      </dgm:t>
    </dgm:pt>
    <dgm:pt modelId="{FE47F06D-6052-49A4-AC5E-C1C4D6607D4F}" type="sibTrans" cxnId="{CB64C566-AA82-4D85-851F-6F9B7D2FB96A}">
      <dgm:prSet/>
      <dgm:spPr/>
      <dgm:t>
        <a:bodyPr/>
        <a:lstStyle/>
        <a:p>
          <a:endParaRPr lang="es-CO"/>
        </a:p>
      </dgm:t>
    </dgm:pt>
    <dgm:pt modelId="{135D0009-8DAF-45E9-A121-73B69FE05B9E}">
      <dgm:prSet phldrT="[Texto]"/>
      <dgm:spPr/>
      <dgm:t>
        <a:bodyPr/>
        <a:lstStyle/>
        <a:p>
          <a:r>
            <a:rPr lang="es-CO" dirty="0" smtClean="0"/>
            <a:t>Pega</a:t>
          </a:r>
          <a:endParaRPr lang="es-CO" dirty="0"/>
        </a:p>
      </dgm:t>
    </dgm:pt>
    <dgm:pt modelId="{A4571481-C97C-4998-ADB4-D0D117105ED5}" type="parTrans" cxnId="{C37E6D5E-FDC2-4B6B-B36D-F6AA4E2C720A}">
      <dgm:prSet/>
      <dgm:spPr/>
      <dgm:t>
        <a:bodyPr/>
        <a:lstStyle/>
        <a:p>
          <a:endParaRPr lang="es-CO"/>
        </a:p>
      </dgm:t>
    </dgm:pt>
    <dgm:pt modelId="{A7C904CB-E566-4BA4-A6F2-4F4286B2F4AB}" type="sibTrans" cxnId="{C37E6D5E-FDC2-4B6B-B36D-F6AA4E2C720A}">
      <dgm:prSet/>
      <dgm:spPr/>
      <dgm:t>
        <a:bodyPr/>
        <a:lstStyle/>
        <a:p>
          <a:endParaRPr lang="es-CO"/>
        </a:p>
      </dgm:t>
    </dgm:pt>
    <dgm:pt modelId="{CC904F27-D8D5-4991-88E8-238B1830D7B6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s-CO" b="1" dirty="0" smtClean="0"/>
            <a:t>HIJO</a:t>
          </a:r>
          <a:endParaRPr lang="es-CO" b="1" dirty="0"/>
        </a:p>
      </dgm:t>
    </dgm:pt>
    <dgm:pt modelId="{4FBB830F-E50F-4663-AD8A-5D7D1CF5DAFF}" type="parTrans" cxnId="{0AA16A85-E5EB-4F40-9D03-27D904A7B8FE}">
      <dgm:prSet/>
      <dgm:spPr/>
      <dgm:t>
        <a:bodyPr/>
        <a:lstStyle/>
        <a:p>
          <a:endParaRPr lang="es-CO"/>
        </a:p>
      </dgm:t>
    </dgm:pt>
    <dgm:pt modelId="{A274E802-2554-4D9C-9436-C375BD33A2D8}" type="sibTrans" cxnId="{0AA16A85-E5EB-4F40-9D03-27D904A7B8FE}">
      <dgm:prSet/>
      <dgm:spPr/>
      <dgm:t>
        <a:bodyPr/>
        <a:lstStyle/>
        <a:p>
          <a:endParaRPr lang="es-CO"/>
        </a:p>
      </dgm:t>
    </dgm:pt>
    <dgm:pt modelId="{DBB6D71F-B0E2-4E52-B15C-2FCCB5048290}">
      <dgm:prSet phldrT="[Texto]"/>
      <dgm:spPr/>
      <dgm:t>
        <a:bodyPr/>
        <a:lstStyle/>
        <a:p>
          <a:r>
            <a:rPr lang="es-CO" dirty="0" smtClean="0"/>
            <a:t>Grita</a:t>
          </a:r>
          <a:endParaRPr lang="es-CO" dirty="0"/>
        </a:p>
      </dgm:t>
    </dgm:pt>
    <dgm:pt modelId="{CEF238EE-BEC5-42D8-8C60-85E3C9E9AD83}" type="parTrans" cxnId="{6797B2E9-4936-4DC4-8C6D-8DC95A5E96ED}">
      <dgm:prSet/>
      <dgm:spPr/>
      <dgm:t>
        <a:bodyPr/>
        <a:lstStyle/>
        <a:p>
          <a:endParaRPr lang="es-CO"/>
        </a:p>
      </dgm:t>
    </dgm:pt>
    <dgm:pt modelId="{85BA2591-9375-4261-AEA1-4523E2E5B04A}" type="sibTrans" cxnId="{6797B2E9-4936-4DC4-8C6D-8DC95A5E96ED}">
      <dgm:prSet/>
      <dgm:spPr/>
      <dgm:t>
        <a:bodyPr/>
        <a:lstStyle/>
        <a:p>
          <a:endParaRPr lang="es-CO"/>
        </a:p>
      </dgm:t>
    </dgm:pt>
    <dgm:pt modelId="{ED10A18A-DEAC-41BC-A622-D94DDF651088}">
      <dgm:prSet/>
      <dgm:spPr/>
      <dgm:t>
        <a:bodyPr/>
        <a:lstStyle/>
        <a:p>
          <a:r>
            <a:rPr lang="es-CO" dirty="0" smtClean="0"/>
            <a:t>Grita</a:t>
          </a:r>
          <a:endParaRPr lang="es-CO" dirty="0"/>
        </a:p>
      </dgm:t>
    </dgm:pt>
    <dgm:pt modelId="{2A10CB40-EF9B-4BA6-975C-ACC7AB8D5326}" type="parTrans" cxnId="{70A40F40-99F8-45BD-B2ED-ACE19FE79FF1}">
      <dgm:prSet/>
      <dgm:spPr/>
      <dgm:t>
        <a:bodyPr/>
        <a:lstStyle/>
        <a:p>
          <a:endParaRPr lang="es-CO"/>
        </a:p>
      </dgm:t>
    </dgm:pt>
    <dgm:pt modelId="{CF71040F-E298-4D02-B76B-19CE43894C76}" type="sibTrans" cxnId="{70A40F40-99F8-45BD-B2ED-ACE19FE79FF1}">
      <dgm:prSet/>
      <dgm:spPr/>
      <dgm:t>
        <a:bodyPr/>
        <a:lstStyle/>
        <a:p>
          <a:endParaRPr lang="es-CO"/>
        </a:p>
      </dgm:t>
    </dgm:pt>
    <dgm:pt modelId="{5FA95F3C-CF1E-4907-8F37-82AE20E3E503}">
      <dgm:prSet/>
      <dgm:spPr/>
      <dgm:t>
        <a:bodyPr/>
        <a:lstStyle/>
        <a:p>
          <a:r>
            <a:rPr lang="es-CO" dirty="0" smtClean="0"/>
            <a:t>Pega</a:t>
          </a:r>
          <a:endParaRPr lang="es-CO" dirty="0"/>
        </a:p>
      </dgm:t>
    </dgm:pt>
    <dgm:pt modelId="{FA2E0376-168B-4295-AD45-A404E6995103}" type="parTrans" cxnId="{073DAF28-A4B6-46D7-A214-CE7EFDB0E871}">
      <dgm:prSet/>
      <dgm:spPr/>
      <dgm:t>
        <a:bodyPr/>
        <a:lstStyle/>
        <a:p>
          <a:endParaRPr lang="es-CO"/>
        </a:p>
      </dgm:t>
    </dgm:pt>
    <dgm:pt modelId="{B48CBB75-59E1-41F5-8B5E-FC7D9F254D77}" type="sibTrans" cxnId="{073DAF28-A4B6-46D7-A214-CE7EFDB0E871}">
      <dgm:prSet/>
      <dgm:spPr/>
      <dgm:t>
        <a:bodyPr/>
        <a:lstStyle/>
        <a:p>
          <a:endParaRPr lang="es-CO"/>
        </a:p>
      </dgm:t>
    </dgm:pt>
    <dgm:pt modelId="{EEB4F861-F8C1-4742-80C3-7DC68A013680}" type="pres">
      <dgm:prSet presAssocID="{B1B4D0F8-52B9-46B9-97C3-2223E2258F8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FEDD93E-0F2F-4DAF-8F59-35C3E9F6682C}" type="pres">
      <dgm:prSet presAssocID="{81E0DB88-44AB-4722-8EC2-C411249509CB}" presName="centerShape" presStyleLbl="node0" presStyleIdx="0" presStyleCnt="1"/>
      <dgm:spPr/>
      <dgm:t>
        <a:bodyPr/>
        <a:lstStyle/>
        <a:p>
          <a:endParaRPr lang="es-CO"/>
        </a:p>
      </dgm:t>
    </dgm:pt>
    <dgm:pt modelId="{8B376778-CAB6-46D3-860D-23F4882705EC}" type="pres">
      <dgm:prSet presAssocID="{4A6B3C08-07AA-40DD-9DDE-8C9D1552840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0D0DA44-973D-4C8C-BB07-E16F41C1D2FA}" type="pres">
      <dgm:prSet presAssocID="{4A6B3C08-07AA-40DD-9DDE-8C9D1552840F}" presName="dummy" presStyleCnt="0"/>
      <dgm:spPr/>
    </dgm:pt>
    <dgm:pt modelId="{BEC0A4A2-83A0-48F8-9C3E-3AD80BF240FA}" type="pres">
      <dgm:prSet presAssocID="{FE47F06D-6052-49A4-AC5E-C1C4D6607D4F}" presName="sibTrans" presStyleLbl="sibTrans2D1" presStyleIdx="0" presStyleCnt="6"/>
      <dgm:spPr/>
      <dgm:t>
        <a:bodyPr/>
        <a:lstStyle/>
        <a:p>
          <a:endParaRPr lang="es-CO"/>
        </a:p>
      </dgm:t>
    </dgm:pt>
    <dgm:pt modelId="{C888993E-C821-4113-B34D-439212501971}" type="pres">
      <dgm:prSet presAssocID="{5FA95F3C-CF1E-4907-8F37-82AE20E3E50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8865002-DB24-4848-A90A-4C349225F5E7}" type="pres">
      <dgm:prSet presAssocID="{5FA95F3C-CF1E-4907-8F37-82AE20E3E503}" presName="dummy" presStyleCnt="0"/>
      <dgm:spPr/>
    </dgm:pt>
    <dgm:pt modelId="{9B29E9CF-A149-402E-89A6-58A7843FDFF5}" type="pres">
      <dgm:prSet presAssocID="{B48CBB75-59E1-41F5-8B5E-FC7D9F254D77}" presName="sibTrans" presStyleLbl="sibTrans2D1" presStyleIdx="1" presStyleCnt="6"/>
      <dgm:spPr/>
      <dgm:t>
        <a:bodyPr/>
        <a:lstStyle/>
        <a:p>
          <a:endParaRPr lang="es-CO"/>
        </a:p>
      </dgm:t>
    </dgm:pt>
    <dgm:pt modelId="{B36E3420-4F04-405F-B661-1F7E8CD84591}" type="pres">
      <dgm:prSet presAssocID="{135D0009-8DAF-45E9-A121-73B69FE05B9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1419B09-BCCD-49B5-A138-3DEA989FE48A}" type="pres">
      <dgm:prSet presAssocID="{135D0009-8DAF-45E9-A121-73B69FE05B9E}" presName="dummy" presStyleCnt="0"/>
      <dgm:spPr/>
    </dgm:pt>
    <dgm:pt modelId="{D5759135-E858-4AEE-AED0-1ED8D2F41327}" type="pres">
      <dgm:prSet presAssocID="{A7C904CB-E566-4BA4-A6F2-4F4286B2F4AB}" presName="sibTrans" presStyleLbl="sibTrans2D1" presStyleIdx="2" presStyleCnt="6"/>
      <dgm:spPr/>
      <dgm:t>
        <a:bodyPr/>
        <a:lstStyle/>
        <a:p>
          <a:endParaRPr lang="es-CO"/>
        </a:p>
      </dgm:t>
    </dgm:pt>
    <dgm:pt modelId="{5562AA47-77F9-47C3-BDBA-E66A5E597611}" type="pres">
      <dgm:prSet presAssocID="{CC904F27-D8D5-4991-88E8-238B1830D7B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C376252-8FA3-485E-B508-A4F157409163}" type="pres">
      <dgm:prSet presAssocID="{CC904F27-D8D5-4991-88E8-238B1830D7B6}" presName="dummy" presStyleCnt="0"/>
      <dgm:spPr/>
    </dgm:pt>
    <dgm:pt modelId="{D4D2D354-BB15-4539-A7A5-7F0E6EDB1C2F}" type="pres">
      <dgm:prSet presAssocID="{A274E802-2554-4D9C-9436-C375BD33A2D8}" presName="sibTrans" presStyleLbl="sibTrans2D1" presStyleIdx="3" presStyleCnt="6"/>
      <dgm:spPr/>
      <dgm:t>
        <a:bodyPr/>
        <a:lstStyle/>
        <a:p>
          <a:endParaRPr lang="es-CO"/>
        </a:p>
      </dgm:t>
    </dgm:pt>
    <dgm:pt modelId="{CB3AB591-56EC-45E3-B287-3EACE8A3963A}" type="pres">
      <dgm:prSet presAssocID="{ED10A18A-DEAC-41BC-A622-D94DDF65108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628737E-F913-47D0-913E-C1F1A9BC7C17}" type="pres">
      <dgm:prSet presAssocID="{ED10A18A-DEAC-41BC-A622-D94DDF651088}" presName="dummy" presStyleCnt="0"/>
      <dgm:spPr/>
    </dgm:pt>
    <dgm:pt modelId="{A81F2E9C-3AA6-4523-9E69-1BC98A378479}" type="pres">
      <dgm:prSet presAssocID="{CF71040F-E298-4D02-B76B-19CE43894C76}" presName="sibTrans" presStyleLbl="sibTrans2D1" presStyleIdx="4" presStyleCnt="6"/>
      <dgm:spPr/>
      <dgm:t>
        <a:bodyPr/>
        <a:lstStyle/>
        <a:p>
          <a:endParaRPr lang="es-CO"/>
        </a:p>
      </dgm:t>
    </dgm:pt>
    <dgm:pt modelId="{98EF012A-3996-4FB6-BC8D-A7671FF5CC02}" type="pres">
      <dgm:prSet presAssocID="{DBB6D71F-B0E2-4E52-B15C-2FCCB504829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6FBE579-CFBA-48F8-950F-C20514D92A3B}" type="pres">
      <dgm:prSet presAssocID="{DBB6D71F-B0E2-4E52-B15C-2FCCB5048290}" presName="dummy" presStyleCnt="0"/>
      <dgm:spPr/>
    </dgm:pt>
    <dgm:pt modelId="{F3F8421E-A706-4CB6-99DA-36673E35815A}" type="pres">
      <dgm:prSet presAssocID="{85BA2591-9375-4261-AEA1-4523E2E5B04A}" presName="sibTrans" presStyleLbl="sibTrans2D1" presStyleIdx="5" presStyleCnt="6"/>
      <dgm:spPr/>
      <dgm:t>
        <a:bodyPr/>
        <a:lstStyle/>
        <a:p>
          <a:endParaRPr lang="es-CO"/>
        </a:p>
      </dgm:t>
    </dgm:pt>
  </dgm:ptLst>
  <dgm:cxnLst>
    <dgm:cxn modelId="{114DDC0A-DFA5-4477-B194-F855890303C9}" type="presOf" srcId="{B1B4D0F8-52B9-46B9-97C3-2223E2258F89}" destId="{EEB4F861-F8C1-4742-80C3-7DC68A013680}" srcOrd="0" destOrd="0" presId="urn:microsoft.com/office/officeart/2005/8/layout/radial6"/>
    <dgm:cxn modelId="{6797B2E9-4936-4DC4-8C6D-8DC95A5E96ED}" srcId="{81E0DB88-44AB-4722-8EC2-C411249509CB}" destId="{DBB6D71F-B0E2-4E52-B15C-2FCCB5048290}" srcOrd="5" destOrd="0" parTransId="{CEF238EE-BEC5-42D8-8C60-85E3C9E9AD83}" sibTransId="{85BA2591-9375-4261-AEA1-4523E2E5B04A}"/>
    <dgm:cxn modelId="{744DCAD0-E600-4702-94C6-AA50420325CF}" type="presOf" srcId="{5FA95F3C-CF1E-4907-8F37-82AE20E3E503}" destId="{C888993E-C821-4113-B34D-439212501971}" srcOrd="0" destOrd="0" presId="urn:microsoft.com/office/officeart/2005/8/layout/radial6"/>
    <dgm:cxn modelId="{5649A2FA-4710-429F-8F1B-C6D4917A9873}" type="presOf" srcId="{CF71040F-E298-4D02-B76B-19CE43894C76}" destId="{A81F2E9C-3AA6-4523-9E69-1BC98A378479}" srcOrd="0" destOrd="0" presId="urn:microsoft.com/office/officeart/2005/8/layout/radial6"/>
    <dgm:cxn modelId="{B5DB7B89-39D9-497B-AAE1-8ACCF06F2978}" type="presOf" srcId="{B48CBB75-59E1-41F5-8B5E-FC7D9F254D77}" destId="{9B29E9CF-A149-402E-89A6-58A7843FDFF5}" srcOrd="0" destOrd="0" presId="urn:microsoft.com/office/officeart/2005/8/layout/radial6"/>
    <dgm:cxn modelId="{073DAF28-A4B6-46D7-A214-CE7EFDB0E871}" srcId="{81E0DB88-44AB-4722-8EC2-C411249509CB}" destId="{5FA95F3C-CF1E-4907-8F37-82AE20E3E503}" srcOrd="1" destOrd="0" parTransId="{FA2E0376-168B-4295-AD45-A404E6995103}" sibTransId="{B48CBB75-59E1-41F5-8B5E-FC7D9F254D77}"/>
    <dgm:cxn modelId="{70A40F40-99F8-45BD-B2ED-ACE19FE79FF1}" srcId="{81E0DB88-44AB-4722-8EC2-C411249509CB}" destId="{ED10A18A-DEAC-41BC-A622-D94DDF651088}" srcOrd="4" destOrd="0" parTransId="{2A10CB40-EF9B-4BA6-975C-ACC7AB8D5326}" sibTransId="{CF71040F-E298-4D02-B76B-19CE43894C76}"/>
    <dgm:cxn modelId="{0AA16A85-E5EB-4F40-9D03-27D904A7B8FE}" srcId="{81E0DB88-44AB-4722-8EC2-C411249509CB}" destId="{CC904F27-D8D5-4991-88E8-238B1830D7B6}" srcOrd="3" destOrd="0" parTransId="{4FBB830F-E50F-4663-AD8A-5D7D1CF5DAFF}" sibTransId="{A274E802-2554-4D9C-9436-C375BD33A2D8}"/>
    <dgm:cxn modelId="{80AF302D-8A9F-4B6A-90A7-04BA29C784A9}" type="presOf" srcId="{ED10A18A-DEAC-41BC-A622-D94DDF651088}" destId="{CB3AB591-56EC-45E3-B287-3EACE8A3963A}" srcOrd="0" destOrd="0" presId="urn:microsoft.com/office/officeart/2005/8/layout/radial6"/>
    <dgm:cxn modelId="{BB0F45AA-0F1B-499C-B7F2-8B1750E1EBD7}" type="presOf" srcId="{A7C904CB-E566-4BA4-A6F2-4F4286B2F4AB}" destId="{D5759135-E858-4AEE-AED0-1ED8D2F41327}" srcOrd="0" destOrd="0" presId="urn:microsoft.com/office/officeart/2005/8/layout/radial6"/>
    <dgm:cxn modelId="{857DCA53-ED44-4018-BCA7-12054AD370A5}" type="presOf" srcId="{85BA2591-9375-4261-AEA1-4523E2E5B04A}" destId="{F3F8421E-A706-4CB6-99DA-36673E35815A}" srcOrd="0" destOrd="0" presId="urn:microsoft.com/office/officeart/2005/8/layout/radial6"/>
    <dgm:cxn modelId="{C37E6D5E-FDC2-4B6B-B36D-F6AA4E2C720A}" srcId="{81E0DB88-44AB-4722-8EC2-C411249509CB}" destId="{135D0009-8DAF-45E9-A121-73B69FE05B9E}" srcOrd="2" destOrd="0" parTransId="{A4571481-C97C-4998-ADB4-D0D117105ED5}" sibTransId="{A7C904CB-E566-4BA4-A6F2-4F4286B2F4AB}"/>
    <dgm:cxn modelId="{1B93F1B5-FCC5-4B5B-AD08-1DA8F3136C6D}" type="presOf" srcId="{4A6B3C08-07AA-40DD-9DDE-8C9D1552840F}" destId="{8B376778-CAB6-46D3-860D-23F4882705EC}" srcOrd="0" destOrd="0" presId="urn:microsoft.com/office/officeart/2005/8/layout/radial6"/>
    <dgm:cxn modelId="{155ABB51-AE93-4BD0-93D0-D220C288C289}" type="presOf" srcId="{81E0DB88-44AB-4722-8EC2-C411249509CB}" destId="{0FEDD93E-0F2F-4DAF-8F59-35C3E9F6682C}" srcOrd="0" destOrd="0" presId="urn:microsoft.com/office/officeart/2005/8/layout/radial6"/>
    <dgm:cxn modelId="{23DD3631-4699-45BD-8DA8-5C0F78D23FB6}" type="presOf" srcId="{135D0009-8DAF-45E9-A121-73B69FE05B9E}" destId="{B36E3420-4F04-405F-B661-1F7E8CD84591}" srcOrd="0" destOrd="0" presId="urn:microsoft.com/office/officeart/2005/8/layout/radial6"/>
    <dgm:cxn modelId="{49C5F610-4E78-4761-8592-254B36479715}" type="presOf" srcId="{CC904F27-D8D5-4991-88E8-238B1830D7B6}" destId="{5562AA47-77F9-47C3-BDBA-E66A5E597611}" srcOrd="0" destOrd="0" presId="urn:microsoft.com/office/officeart/2005/8/layout/radial6"/>
    <dgm:cxn modelId="{CB64C566-AA82-4D85-851F-6F9B7D2FB96A}" srcId="{81E0DB88-44AB-4722-8EC2-C411249509CB}" destId="{4A6B3C08-07AA-40DD-9DDE-8C9D1552840F}" srcOrd="0" destOrd="0" parTransId="{E59B0D1E-79D5-44FD-8537-5997A7326BC1}" sibTransId="{FE47F06D-6052-49A4-AC5E-C1C4D6607D4F}"/>
    <dgm:cxn modelId="{87C39BAA-9FB8-4F13-BB87-28E432979C19}" srcId="{B1B4D0F8-52B9-46B9-97C3-2223E2258F89}" destId="{81E0DB88-44AB-4722-8EC2-C411249509CB}" srcOrd="0" destOrd="0" parTransId="{8236783C-1738-4709-9AA4-9546D4534AD9}" sibTransId="{D5711AE7-EFA6-4ECA-8EF8-04DF75C91D44}"/>
    <dgm:cxn modelId="{CF7B3DC9-71C6-4C15-BD75-4456C0A56E19}" type="presOf" srcId="{A274E802-2554-4D9C-9436-C375BD33A2D8}" destId="{D4D2D354-BB15-4539-A7A5-7F0E6EDB1C2F}" srcOrd="0" destOrd="0" presId="urn:microsoft.com/office/officeart/2005/8/layout/radial6"/>
    <dgm:cxn modelId="{AA0FE298-7074-488A-8606-A9487D1428C0}" type="presOf" srcId="{FE47F06D-6052-49A4-AC5E-C1C4D6607D4F}" destId="{BEC0A4A2-83A0-48F8-9C3E-3AD80BF240FA}" srcOrd="0" destOrd="0" presId="urn:microsoft.com/office/officeart/2005/8/layout/radial6"/>
    <dgm:cxn modelId="{CA64E1EF-4E8B-4461-8B86-DB9A55D3501E}" type="presOf" srcId="{DBB6D71F-B0E2-4E52-B15C-2FCCB5048290}" destId="{98EF012A-3996-4FB6-BC8D-A7671FF5CC02}" srcOrd="0" destOrd="0" presId="urn:microsoft.com/office/officeart/2005/8/layout/radial6"/>
    <dgm:cxn modelId="{6CB62F6A-28B2-4C95-B248-40B05E70002F}" type="presParOf" srcId="{EEB4F861-F8C1-4742-80C3-7DC68A013680}" destId="{0FEDD93E-0F2F-4DAF-8F59-35C3E9F6682C}" srcOrd="0" destOrd="0" presId="urn:microsoft.com/office/officeart/2005/8/layout/radial6"/>
    <dgm:cxn modelId="{A8C88FEB-1F74-48EC-8297-57D74C12F0D8}" type="presParOf" srcId="{EEB4F861-F8C1-4742-80C3-7DC68A013680}" destId="{8B376778-CAB6-46D3-860D-23F4882705EC}" srcOrd="1" destOrd="0" presId="urn:microsoft.com/office/officeart/2005/8/layout/radial6"/>
    <dgm:cxn modelId="{CADC2BB7-44A0-438A-A420-FB3080D94F6C}" type="presParOf" srcId="{EEB4F861-F8C1-4742-80C3-7DC68A013680}" destId="{F0D0DA44-973D-4C8C-BB07-E16F41C1D2FA}" srcOrd="2" destOrd="0" presId="urn:microsoft.com/office/officeart/2005/8/layout/radial6"/>
    <dgm:cxn modelId="{C55C6628-1A68-4FCF-B63C-E26F7F91AE53}" type="presParOf" srcId="{EEB4F861-F8C1-4742-80C3-7DC68A013680}" destId="{BEC0A4A2-83A0-48F8-9C3E-3AD80BF240FA}" srcOrd="3" destOrd="0" presId="urn:microsoft.com/office/officeart/2005/8/layout/radial6"/>
    <dgm:cxn modelId="{219C1D9F-DEBD-43E3-9FBE-F27398BC0DC2}" type="presParOf" srcId="{EEB4F861-F8C1-4742-80C3-7DC68A013680}" destId="{C888993E-C821-4113-B34D-439212501971}" srcOrd="4" destOrd="0" presId="urn:microsoft.com/office/officeart/2005/8/layout/radial6"/>
    <dgm:cxn modelId="{8251B410-18B5-4DDD-95B3-41927246B1A5}" type="presParOf" srcId="{EEB4F861-F8C1-4742-80C3-7DC68A013680}" destId="{C8865002-DB24-4848-A90A-4C349225F5E7}" srcOrd="5" destOrd="0" presId="urn:microsoft.com/office/officeart/2005/8/layout/radial6"/>
    <dgm:cxn modelId="{6C3D1B30-AC2A-459F-BEE0-3B351DA5F6BE}" type="presParOf" srcId="{EEB4F861-F8C1-4742-80C3-7DC68A013680}" destId="{9B29E9CF-A149-402E-89A6-58A7843FDFF5}" srcOrd="6" destOrd="0" presId="urn:microsoft.com/office/officeart/2005/8/layout/radial6"/>
    <dgm:cxn modelId="{A7A166E7-21E9-4763-AD5F-3A1F192FA129}" type="presParOf" srcId="{EEB4F861-F8C1-4742-80C3-7DC68A013680}" destId="{B36E3420-4F04-405F-B661-1F7E8CD84591}" srcOrd="7" destOrd="0" presId="urn:microsoft.com/office/officeart/2005/8/layout/radial6"/>
    <dgm:cxn modelId="{781B090A-435E-4B17-925D-761BE70E9C70}" type="presParOf" srcId="{EEB4F861-F8C1-4742-80C3-7DC68A013680}" destId="{21419B09-BCCD-49B5-A138-3DEA989FE48A}" srcOrd="8" destOrd="0" presId="urn:microsoft.com/office/officeart/2005/8/layout/radial6"/>
    <dgm:cxn modelId="{06457089-B040-4419-AF34-EBA9A33C7121}" type="presParOf" srcId="{EEB4F861-F8C1-4742-80C3-7DC68A013680}" destId="{D5759135-E858-4AEE-AED0-1ED8D2F41327}" srcOrd="9" destOrd="0" presId="urn:microsoft.com/office/officeart/2005/8/layout/radial6"/>
    <dgm:cxn modelId="{65A79302-433D-4FF3-9522-028A54C4D2D8}" type="presParOf" srcId="{EEB4F861-F8C1-4742-80C3-7DC68A013680}" destId="{5562AA47-77F9-47C3-BDBA-E66A5E597611}" srcOrd="10" destOrd="0" presId="urn:microsoft.com/office/officeart/2005/8/layout/radial6"/>
    <dgm:cxn modelId="{A6439EE8-BCFF-4766-9E72-35C51920A378}" type="presParOf" srcId="{EEB4F861-F8C1-4742-80C3-7DC68A013680}" destId="{6C376252-8FA3-485E-B508-A4F157409163}" srcOrd="11" destOrd="0" presId="urn:microsoft.com/office/officeart/2005/8/layout/radial6"/>
    <dgm:cxn modelId="{89BC97B8-4C9A-439B-A187-BF9FA882F0A5}" type="presParOf" srcId="{EEB4F861-F8C1-4742-80C3-7DC68A013680}" destId="{D4D2D354-BB15-4539-A7A5-7F0E6EDB1C2F}" srcOrd="12" destOrd="0" presId="urn:microsoft.com/office/officeart/2005/8/layout/radial6"/>
    <dgm:cxn modelId="{AEDBB40D-A2C6-4CDE-9F76-A6B5B5C84D67}" type="presParOf" srcId="{EEB4F861-F8C1-4742-80C3-7DC68A013680}" destId="{CB3AB591-56EC-45E3-B287-3EACE8A3963A}" srcOrd="13" destOrd="0" presId="urn:microsoft.com/office/officeart/2005/8/layout/radial6"/>
    <dgm:cxn modelId="{9F0E8C36-7460-424C-91B4-1F677BE7160B}" type="presParOf" srcId="{EEB4F861-F8C1-4742-80C3-7DC68A013680}" destId="{B628737E-F913-47D0-913E-C1F1A9BC7C17}" srcOrd="14" destOrd="0" presId="urn:microsoft.com/office/officeart/2005/8/layout/radial6"/>
    <dgm:cxn modelId="{42750A68-C280-4D06-994A-A56A31B185AB}" type="presParOf" srcId="{EEB4F861-F8C1-4742-80C3-7DC68A013680}" destId="{A81F2E9C-3AA6-4523-9E69-1BC98A378479}" srcOrd="15" destOrd="0" presId="urn:microsoft.com/office/officeart/2005/8/layout/radial6"/>
    <dgm:cxn modelId="{41EBB696-E3D0-4F87-BAE4-847E30D8E302}" type="presParOf" srcId="{EEB4F861-F8C1-4742-80C3-7DC68A013680}" destId="{98EF012A-3996-4FB6-BC8D-A7671FF5CC02}" srcOrd="16" destOrd="0" presId="urn:microsoft.com/office/officeart/2005/8/layout/radial6"/>
    <dgm:cxn modelId="{82CECE52-853A-4B62-AE40-D952BD2E2174}" type="presParOf" srcId="{EEB4F861-F8C1-4742-80C3-7DC68A013680}" destId="{06FBE579-CFBA-48F8-950F-C20514D92A3B}" srcOrd="17" destOrd="0" presId="urn:microsoft.com/office/officeart/2005/8/layout/radial6"/>
    <dgm:cxn modelId="{3BD8A79C-794D-427C-8586-6DE5AB1AC1D2}" type="presParOf" srcId="{EEB4F861-F8C1-4742-80C3-7DC68A013680}" destId="{F3F8421E-A706-4CB6-99DA-36673E35815A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8421E-A706-4CB6-99DA-36673E35815A}">
      <dsp:nvSpPr>
        <dsp:cNvPr id="0" name=""/>
        <dsp:cNvSpPr/>
      </dsp:nvSpPr>
      <dsp:spPr>
        <a:xfrm>
          <a:off x="2748908" y="398304"/>
          <a:ext cx="2731783" cy="2731783"/>
        </a:xfrm>
        <a:prstGeom prst="blockArc">
          <a:avLst>
            <a:gd name="adj1" fmla="val 12600000"/>
            <a:gd name="adj2" fmla="val 162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F2E9C-3AA6-4523-9E69-1BC98A378479}">
      <dsp:nvSpPr>
        <dsp:cNvPr id="0" name=""/>
        <dsp:cNvSpPr/>
      </dsp:nvSpPr>
      <dsp:spPr>
        <a:xfrm>
          <a:off x="2748908" y="398304"/>
          <a:ext cx="2731783" cy="2731783"/>
        </a:xfrm>
        <a:prstGeom prst="blockArc">
          <a:avLst>
            <a:gd name="adj1" fmla="val 9000000"/>
            <a:gd name="adj2" fmla="val 126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2D354-BB15-4539-A7A5-7F0E6EDB1C2F}">
      <dsp:nvSpPr>
        <dsp:cNvPr id="0" name=""/>
        <dsp:cNvSpPr/>
      </dsp:nvSpPr>
      <dsp:spPr>
        <a:xfrm>
          <a:off x="2748908" y="398304"/>
          <a:ext cx="2731783" cy="2731783"/>
        </a:xfrm>
        <a:prstGeom prst="blockArc">
          <a:avLst>
            <a:gd name="adj1" fmla="val 5400000"/>
            <a:gd name="adj2" fmla="val 90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59135-E858-4AEE-AED0-1ED8D2F41327}">
      <dsp:nvSpPr>
        <dsp:cNvPr id="0" name=""/>
        <dsp:cNvSpPr/>
      </dsp:nvSpPr>
      <dsp:spPr>
        <a:xfrm>
          <a:off x="2748908" y="398304"/>
          <a:ext cx="2731783" cy="2731783"/>
        </a:xfrm>
        <a:prstGeom prst="blockArc">
          <a:avLst>
            <a:gd name="adj1" fmla="val 1800000"/>
            <a:gd name="adj2" fmla="val 54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9E9CF-A149-402E-89A6-58A7843FDFF5}">
      <dsp:nvSpPr>
        <dsp:cNvPr id="0" name=""/>
        <dsp:cNvSpPr/>
      </dsp:nvSpPr>
      <dsp:spPr>
        <a:xfrm>
          <a:off x="2748908" y="398304"/>
          <a:ext cx="2731783" cy="2731783"/>
        </a:xfrm>
        <a:prstGeom prst="blockArc">
          <a:avLst>
            <a:gd name="adj1" fmla="val 19800000"/>
            <a:gd name="adj2" fmla="val 18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0A4A2-83A0-48F8-9C3E-3AD80BF240FA}">
      <dsp:nvSpPr>
        <dsp:cNvPr id="0" name=""/>
        <dsp:cNvSpPr/>
      </dsp:nvSpPr>
      <dsp:spPr>
        <a:xfrm>
          <a:off x="2748908" y="398304"/>
          <a:ext cx="2731783" cy="2731783"/>
        </a:xfrm>
        <a:prstGeom prst="blockArc">
          <a:avLst>
            <a:gd name="adj1" fmla="val 16200000"/>
            <a:gd name="adj2" fmla="val 198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DD93E-0F2F-4DAF-8F59-35C3E9F6682C}">
      <dsp:nvSpPr>
        <dsp:cNvPr id="0" name=""/>
        <dsp:cNvSpPr/>
      </dsp:nvSpPr>
      <dsp:spPr>
        <a:xfrm>
          <a:off x="3502000" y="1151396"/>
          <a:ext cx="1225599" cy="1225599"/>
        </a:xfrm>
        <a:prstGeom prst="ellipse">
          <a:avLst/>
        </a:prstGeom>
        <a:solidFill>
          <a:srgbClr val="FFFF00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LOS DEMÁS</a:t>
          </a:r>
          <a:endParaRPr lang="es-CO" sz="2000" b="1" kern="1200" dirty="0"/>
        </a:p>
      </dsp:txBody>
      <dsp:txXfrm>
        <a:off x="3681485" y="1330881"/>
        <a:ext cx="866629" cy="866629"/>
      </dsp:txXfrm>
    </dsp:sp>
    <dsp:sp modelId="{8B376778-CAB6-46D3-860D-23F4882705EC}">
      <dsp:nvSpPr>
        <dsp:cNvPr id="0" name=""/>
        <dsp:cNvSpPr/>
      </dsp:nvSpPr>
      <dsp:spPr>
        <a:xfrm>
          <a:off x="3685840" y="229"/>
          <a:ext cx="857919" cy="857919"/>
        </a:xfrm>
        <a:prstGeom prst="ellipse">
          <a:avLst/>
        </a:prstGeom>
        <a:solidFill>
          <a:srgbClr val="FF0000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PADRE- MADRE</a:t>
          </a:r>
          <a:endParaRPr lang="es-CO" sz="1400" b="1" kern="1200" dirty="0"/>
        </a:p>
      </dsp:txBody>
      <dsp:txXfrm>
        <a:off x="3811479" y="125868"/>
        <a:ext cx="606641" cy="606641"/>
      </dsp:txXfrm>
    </dsp:sp>
    <dsp:sp modelId="{C888993E-C821-4113-B34D-439212501971}">
      <dsp:nvSpPr>
        <dsp:cNvPr id="0" name=""/>
        <dsp:cNvSpPr/>
      </dsp:nvSpPr>
      <dsp:spPr>
        <a:xfrm>
          <a:off x="4841989" y="667732"/>
          <a:ext cx="857919" cy="8579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Pega</a:t>
          </a:r>
          <a:endParaRPr lang="es-CO" sz="1400" kern="1200" dirty="0"/>
        </a:p>
      </dsp:txBody>
      <dsp:txXfrm>
        <a:off x="4967628" y="793371"/>
        <a:ext cx="606641" cy="606641"/>
      </dsp:txXfrm>
    </dsp:sp>
    <dsp:sp modelId="{B36E3420-4F04-405F-B661-1F7E8CD84591}">
      <dsp:nvSpPr>
        <dsp:cNvPr id="0" name=""/>
        <dsp:cNvSpPr/>
      </dsp:nvSpPr>
      <dsp:spPr>
        <a:xfrm>
          <a:off x="4841989" y="2002739"/>
          <a:ext cx="857919" cy="8579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Pega</a:t>
          </a:r>
          <a:endParaRPr lang="es-CO" sz="1400" kern="1200" dirty="0"/>
        </a:p>
      </dsp:txBody>
      <dsp:txXfrm>
        <a:off x="4967628" y="2128378"/>
        <a:ext cx="606641" cy="606641"/>
      </dsp:txXfrm>
    </dsp:sp>
    <dsp:sp modelId="{5562AA47-77F9-47C3-BDBA-E66A5E597611}">
      <dsp:nvSpPr>
        <dsp:cNvPr id="0" name=""/>
        <dsp:cNvSpPr/>
      </dsp:nvSpPr>
      <dsp:spPr>
        <a:xfrm>
          <a:off x="3685840" y="2670242"/>
          <a:ext cx="857919" cy="857919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HIJO</a:t>
          </a:r>
          <a:endParaRPr lang="es-CO" sz="1400" b="1" kern="1200" dirty="0"/>
        </a:p>
      </dsp:txBody>
      <dsp:txXfrm>
        <a:off x="3811479" y="2795881"/>
        <a:ext cx="606641" cy="606641"/>
      </dsp:txXfrm>
    </dsp:sp>
    <dsp:sp modelId="{CB3AB591-56EC-45E3-B287-3EACE8A3963A}">
      <dsp:nvSpPr>
        <dsp:cNvPr id="0" name=""/>
        <dsp:cNvSpPr/>
      </dsp:nvSpPr>
      <dsp:spPr>
        <a:xfrm>
          <a:off x="2529690" y="2002739"/>
          <a:ext cx="857919" cy="8579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Grita</a:t>
          </a:r>
          <a:endParaRPr lang="es-CO" sz="1400" kern="1200" dirty="0"/>
        </a:p>
      </dsp:txBody>
      <dsp:txXfrm>
        <a:off x="2655329" y="2128378"/>
        <a:ext cx="606641" cy="606641"/>
      </dsp:txXfrm>
    </dsp:sp>
    <dsp:sp modelId="{98EF012A-3996-4FB6-BC8D-A7671FF5CC02}">
      <dsp:nvSpPr>
        <dsp:cNvPr id="0" name=""/>
        <dsp:cNvSpPr/>
      </dsp:nvSpPr>
      <dsp:spPr>
        <a:xfrm>
          <a:off x="2529690" y="667732"/>
          <a:ext cx="857919" cy="8579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Grita</a:t>
          </a:r>
          <a:endParaRPr lang="es-CO" sz="1400" kern="1200" dirty="0"/>
        </a:p>
      </dsp:txBody>
      <dsp:txXfrm>
        <a:off x="2655329" y="793371"/>
        <a:ext cx="606641" cy="606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7B27CA-3188-4DBE-B727-BC4561004B52}" type="datetimeFigureOut">
              <a:rPr lang="es-CO" smtClean="0"/>
              <a:t>30/07/2015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DC783D-9AD1-43F5-A302-D561B4445EB6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27CA-3188-4DBE-B727-BC4561004B52}" type="datetimeFigureOut">
              <a:rPr lang="es-CO" smtClean="0"/>
              <a:t>30/07/2015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C783D-9AD1-43F5-A302-D561B4445EB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7B27CA-3188-4DBE-B727-BC4561004B52}" type="datetimeFigureOut">
              <a:rPr lang="es-CO" smtClean="0"/>
              <a:t>30/07/2015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0DC783D-9AD1-43F5-A302-D561B4445EB6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27CA-3188-4DBE-B727-BC4561004B52}" type="datetimeFigureOut">
              <a:rPr lang="es-CO" smtClean="0"/>
              <a:t>30/07/2015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DC783D-9AD1-43F5-A302-D561B4445EB6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27CA-3188-4DBE-B727-BC4561004B52}" type="datetimeFigureOut">
              <a:rPr lang="es-CO" smtClean="0"/>
              <a:t>30/07/2015</a:t>
            </a:fld>
            <a:endParaRPr lang="es-CO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0DC783D-9AD1-43F5-A302-D561B4445EB6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7B27CA-3188-4DBE-B727-BC4561004B52}" type="datetimeFigureOut">
              <a:rPr lang="es-CO" smtClean="0"/>
              <a:t>30/07/2015</a:t>
            </a:fld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DC783D-9AD1-43F5-A302-D561B4445EB6}" type="slidenum">
              <a:rPr lang="es-CO" smtClean="0"/>
              <a:t>‹Nº›</a:t>
            </a:fld>
            <a:endParaRPr lang="es-CO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7B27CA-3188-4DBE-B727-BC4561004B52}" type="datetimeFigureOut">
              <a:rPr lang="es-CO" smtClean="0"/>
              <a:t>30/07/2015</a:t>
            </a:fld>
            <a:endParaRPr lang="es-CO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DC783D-9AD1-43F5-A302-D561B4445EB6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O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27CA-3188-4DBE-B727-BC4561004B52}" type="datetimeFigureOut">
              <a:rPr lang="es-CO" smtClean="0"/>
              <a:t>30/07/2015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DC783D-9AD1-43F5-A302-D561B4445EB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27CA-3188-4DBE-B727-BC4561004B52}" type="datetimeFigureOut">
              <a:rPr lang="es-CO" smtClean="0"/>
              <a:t>30/07/2015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DC783D-9AD1-43F5-A302-D561B4445EB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27CA-3188-4DBE-B727-BC4561004B52}" type="datetimeFigureOut">
              <a:rPr lang="es-CO" smtClean="0"/>
              <a:t>30/07/2015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DC783D-9AD1-43F5-A302-D561B4445EB6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7B27CA-3188-4DBE-B727-BC4561004B52}" type="datetimeFigureOut">
              <a:rPr lang="es-CO" smtClean="0"/>
              <a:t>30/07/2015</a:t>
            </a:fld>
            <a:endParaRPr lang="es-CO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0DC783D-9AD1-43F5-A302-D561B4445EB6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7B27CA-3188-4DBE-B727-BC4561004B52}" type="datetimeFigureOut">
              <a:rPr lang="es-CO" smtClean="0"/>
              <a:t>30/07/2015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DC783D-9AD1-43F5-A302-D561B4445EB6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7"/>
            <a:ext cx="7772400" cy="792089"/>
          </a:xfrm>
        </p:spPr>
        <p:txBody>
          <a:bodyPr>
            <a:normAutofit/>
          </a:bodyPr>
          <a:lstStyle/>
          <a:p>
            <a:r>
              <a:rPr lang="es-CO" sz="3600" b="1" dirty="0" smtClean="0">
                <a:latin typeface="Candara" panose="020E0502030303020204" pitchFamily="34" charset="0"/>
                <a:cs typeface="Arial" panose="020B0604020202020204" pitchFamily="34" charset="0"/>
              </a:rPr>
              <a:t>FAMILIA PEDRONELISTA DE VALOR.</a:t>
            </a:r>
            <a:endParaRPr lang="es-CO" sz="36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992888" cy="4968552"/>
          </a:xfrm>
        </p:spPr>
        <p:txBody>
          <a:bodyPr/>
          <a:lstStyle/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r>
              <a:rPr lang="es-CO" b="1" dirty="0" smtClean="0">
                <a:solidFill>
                  <a:schemeClr val="tx1"/>
                </a:solidFill>
              </a:rPr>
              <a:t>PADRES POSITIVOS=HIJOS POSITIVOS</a:t>
            </a:r>
            <a:endParaRPr lang="es-CO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40768"/>
            <a:ext cx="4032448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429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b="1" dirty="0" smtClean="0"/>
              <a:t>NIVEL 3</a:t>
            </a:r>
          </a:p>
          <a:p>
            <a:pPr marL="0" indent="0">
              <a:buNone/>
            </a:pPr>
            <a:r>
              <a:rPr lang="es-CO" sz="2800" b="1" dirty="0" smtClean="0"/>
              <a:t>VENGANZA.</a:t>
            </a:r>
          </a:p>
          <a:p>
            <a:pPr>
              <a:buFontTx/>
              <a:buChar char="-"/>
            </a:pPr>
            <a:r>
              <a:rPr lang="es-CO" sz="2000" dirty="0" smtClean="0"/>
              <a:t>Pedí atención y no me dieron.</a:t>
            </a:r>
          </a:p>
          <a:p>
            <a:pPr>
              <a:buFontTx/>
              <a:buChar char="-"/>
            </a:pPr>
            <a:r>
              <a:rPr lang="es-CO" sz="2000" dirty="0" smtClean="0"/>
              <a:t>Pedí poder me lo quitaste.</a:t>
            </a:r>
          </a:p>
          <a:p>
            <a:pPr>
              <a:buFontTx/>
              <a:buChar char="-"/>
            </a:pPr>
            <a:r>
              <a:rPr lang="es-CO" sz="2000" dirty="0" smtClean="0"/>
              <a:t>Ahora nos vamos a venganza.</a:t>
            </a:r>
          </a:p>
          <a:p>
            <a:pPr>
              <a:buFontTx/>
              <a:buChar char="-"/>
            </a:pPr>
            <a:endParaRPr lang="es-CO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s-CO" sz="2000" dirty="0" smtClean="0"/>
              <a:t>No te gustan mis pantalones donde los tengo; me los pongo más abajo.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2000" dirty="0" smtClean="0"/>
              <a:t>No te gusta el color de mi cabello; lo pinto de otro calor.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O" sz="2000" dirty="0" smtClean="0"/>
              <a:t>Quieres buenas notas; saco malas.</a:t>
            </a:r>
          </a:p>
          <a:p>
            <a:pPr marL="0" indent="0">
              <a:buNone/>
            </a:pPr>
            <a:endParaRPr lang="es-CO" sz="2000" dirty="0"/>
          </a:p>
          <a:p>
            <a:pPr marL="0" indent="0">
              <a:buNone/>
            </a:pPr>
            <a:r>
              <a:rPr lang="es-CO" sz="2000" dirty="0" smtClean="0"/>
              <a:t>Te doy donde más te duele…</a:t>
            </a:r>
          </a:p>
          <a:p>
            <a:pPr marL="0" indent="0">
              <a:buNone/>
            </a:pPr>
            <a:endParaRPr lang="es-CO" sz="2000" dirty="0"/>
          </a:p>
          <a:p>
            <a:pPr marL="0" indent="0">
              <a:buNone/>
            </a:pP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80645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b="1" dirty="0" smtClean="0"/>
              <a:t>NIVEL 4</a:t>
            </a:r>
          </a:p>
          <a:p>
            <a:pPr marL="0" indent="0">
              <a:buNone/>
            </a:pPr>
            <a:r>
              <a:rPr lang="es-CO" sz="2800" b="1" dirty="0" smtClean="0"/>
              <a:t>INSUFICIENCIA.</a:t>
            </a:r>
          </a:p>
          <a:p>
            <a:pPr marL="0" indent="0">
              <a:buNone/>
            </a:pPr>
            <a:endParaRPr lang="es-CO" sz="2000" dirty="0"/>
          </a:p>
          <a:p>
            <a:pPr marL="0" indent="0">
              <a:buNone/>
            </a:pPr>
            <a:r>
              <a:rPr lang="es-CO" sz="2000" dirty="0" smtClean="0"/>
              <a:t>- No descifraste mi código de conducta.</a:t>
            </a:r>
          </a:p>
          <a:p>
            <a:pPr>
              <a:buFontTx/>
              <a:buChar char="-"/>
            </a:pPr>
            <a:r>
              <a:rPr lang="es-CO" sz="2000" dirty="0" smtClean="0"/>
              <a:t>Peleamos.</a:t>
            </a:r>
          </a:p>
          <a:p>
            <a:pPr>
              <a:buFontTx/>
              <a:buChar char="-"/>
            </a:pPr>
            <a:r>
              <a:rPr lang="es-CO" sz="2000" dirty="0" smtClean="0"/>
              <a:t>Me agoto y me rindo.</a:t>
            </a:r>
          </a:p>
          <a:p>
            <a:pPr>
              <a:buFontTx/>
              <a:buChar char="-"/>
            </a:pPr>
            <a:r>
              <a:rPr lang="es-CO" sz="2000" dirty="0" smtClean="0"/>
              <a:t>Me etiqueto: </a:t>
            </a:r>
          </a:p>
          <a:p>
            <a:pPr marL="0" indent="0">
              <a:buNone/>
            </a:pPr>
            <a:endParaRPr lang="es-CO" sz="2000" dirty="0"/>
          </a:p>
        </p:txBody>
      </p:sp>
      <p:sp>
        <p:nvSpPr>
          <p:cNvPr id="4" name="3 Rectángulo"/>
          <p:cNvSpPr/>
          <p:nvPr/>
        </p:nvSpPr>
        <p:spPr>
          <a:xfrm>
            <a:off x="971600" y="4365104"/>
            <a:ext cx="223224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SOY MALO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05146" y="3572081"/>
            <a:ext cx="16929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SOY BUENO</a:t>
            </a:r>
            <a:endParaRPr lang="es-ES" sz="2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320567" y="5013176"/>
            <a:ext cx="47974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 ME IMPORTA NADA…</a:t>
            </a:r>
            <a:endParaRPr lang="es-E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719301" y="4265834"/>
            <a:ext cx="38995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TODO ME VALE HUEVO…</a:t>
            </a:r>
            <a:endParaRPr lang="es-ES" sz="28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304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s-CO" dirty="0" smtClean="0"/>
              <a:t>Agacho la cabeza.</a:t>
            </a:r>
          </a:p>
          <a:p>
            <a:pPr>
              <a:buFontTx/>
              <a:buChar char="-"/>
            </a:pPr>
            <a:r>
              <a:rPr lang="es-CO" dirty="0" smtClean="0"/>
              <a:t>Interiorizo todo y lo vuelvo rabia.</a:t>
            </a:r>
          </a:p>
          <a:p>
            <a:pPr>
              <a:buFontTx/>
              <a:buChar char="-"/>
            </a:pPr>
            <a:r>
              <a:rPr lang="es-CO" dirty="0" smtClean="0"/>
              <a:t>Voy al colegio y pego, hago </a:t>
            </a:r>
            <a:r>
              <a:rPr lang="es-CO" dirty="0" err="1" smtClean="0"/>
              <a:t>bullying</a:t>
            </a:r>
            <a:r>
              <a:rPr lang="es-CO" dirty="0" smtClean="0"/>
              <a:t>.</a:t>
            </a:r>
          </a:p>
          <a:p>
            <a:pPr>
              <a:buFontTx/>
              <a:buChar char="-"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Los agresores, los que hacen </a:t>
            </a:r>
            <a:r>
              <a:rPr lang="es-CO" dirty="0" err="1" smtClean="0"/>
              <a:t>bullying</a:t>
            </a:r>
            <a:r>
              <a:rPr lang="es-CO" dirty="0" smtClean="0"/>
              <a:t> no se hacen en el colegio, se hacen en la casa.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Detrás de un agresor hay un agresor mayor; que somos los padres.</a:t>
            </a:r>
          </a:p>
          <a:p>
            <a:pPr marL="0" indent="0" algn="ctr">
              <a:buNone/>
            </a:pPr>
            <a:endParaRPr lang="es-CO" b="1" dirty="0" smtClean="0"/>
          </a:p>
          <a:p>
            <a:pPr marL="0" indent="0" algn="ctr">
              <a:buNone/>
            </a:pPr>
            <a:r>
              <a:rPr lang="es-CO" b="1" dirty="0" smtClean="0"/>
              <a:t>AUTOESTIMA BAJA = BULLYING</a:t>
            </a:r>
          </a:p>
          <a:p>
            <a:pPr marL="0" indent="0" algn="ctr">
              <a:buNone/>
            </a:pPr>
            <a:r>
              <a:rPr lang="es-CO" b="1" dirty="0"/>
              <a:t>	</a:t>
            </a:r>
            <a:r>
              <a:rPr lang="es-CO" b="1" dirty="0" smtClean="0"/>
              <a:t>		       AGRESIONES.</a:t>
            </a:r>
          </a:p>
          <a:p>
            <a:pPr marL="0" indent="0" algn="ctr">
              <a:buNone/>
            </a:pPr>
            <a:r>
              <a:rPr lang="es-CO" b="1" dirty="0"/>
              <a:t>	</a:t>
            </a:r>
            <a:r>
              <a:rPr lang="es-CO" b="1" dirty="0" smtClean="0"/>
              <a:t>		       ALTANERÍA.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49752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es-CO" b="1" dirty="0" smtClean="0"/>
              <a:t>“No trates de llegar al cerebro de tu hijo… aún no se termina de desarrollar… llégale al corazón. Cuando le llegas al corazón, funciona el cerebro”</a:t>
            </a:r>
          </a:p>
          <a:p>
            <a:pPr marL="0" indent="0" algn="ctr">
              <a:buNone/>
            </a:pPr>
            <a:endParaRPr lang="es-CO" b="1" dirty="0"/>
          </a:p>
          <a:p>
            <a:pPr marL="0" indent="0" algn="ctr">
              <a:buNone/>
            </a:pPr>
            <a:r>
              <a:rPr lang="es-CO" b="1" dirty="0" smtClean="0"/>
              <a:t>“Padres capacitados, para formar niños y adolescentes exitosos y felices”.</a:t>
            </a:r>
          </a:p>
          <a:p>
            <a:pPr marL="0" indent="0" algn="ctr">
              <a:buNone/>
            </a:pPr>
            <a:endParaRPr lang="es-CO" b="1" dirty="0" smtClean="0"/>
          </a:p>
          <a:p>
            <a:pPr marL="0" indent="0" algn="ctr">
              <a:buNone/>
            </a:pPr>
            <a:r>
              <a:rPr lang="es-CO" sz="4000" b="1" dirty="0" smtClean="0"/>
              <a:t>Muchas Gracias…</a:t>
            </a:r>
          </a:p>
          <a:p>
            <a:pPr marL="0" indent="0" algn="ctr">
              <a:buNone/>
            </a:pPr>
            <a:r>
              <a:rPr lang="es-CO" sz="4000" b="1" dirty="0" smtClean="0"/>
              <a:t>Bendiciones.</a:t>
            </a:r>
            <a:endParaRPr lang="es-CO" sz="4000" b="1" dirty="0"/>
          </a:p>
        </p:txBody>
      </p:sp>
    </p:spTree>
    <p:extLst>
      <p:ext uri="{BB962C8B-B14F-4D97-AF65-F5344CB8AC3E}">
        <p14:creationId xmlns:p14="http://schemas.microsoft.com/office/powerpoint/2010/main" val="391309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/>
              <a:t>AGENDA</a:t>
            </a:r>
            <a:endParaRPr lang="es-CO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1. Saludo.</a:t>
            </a:r>
          </a:p>
          <a:p>
            <a:r>
              <a:rPr lang="es-CO" dirty="0" smtClean="0"/>
              <a:t>2. Oración.</a:t>
            </a:r>
          </a:p>
          <a:p>
            <a:r>
              <a:rPr lang="es-CO" dirty="0" smtClean="0"/>
              <a:t>3. Socialización expectativas.</a:t>
            </a:r>
          </a:p>
          <a:p>
            <a:r>
              <a:rPr lang="es-CO" dirty="0" smtClean="0"/>
              <a:t>4. Presentación del proyecto.</a:t>
            </a:r>
          </a:p>
          <a:p>
            <a:r>
              <a:rPr lang="es-CO" dirty="0" smtClean="0"/>
              <a:t>5. Vídeo: “Los hijos, vasijas en nuestras manos”.</a:t>
            </a:r>
          </a:p>
          <a:p>
            <a:r>
              <a:rPr lang="es-CO" dirty="0" smtClean="0"/>
              <a:t>6. Activación de Rutas.</a:t>
            </a:r>
          </a:p>
          <a:p>
            <a:r>
              <a:rPr lang="es-CO" dirty="0" smtClean="0"/>
              <a:t>7. Actividades Módulo y reloj.</a:t>
            </a:r>
          </a:p>
          <a:p>
            <a:r>
              <a:rPr lang="es-CO" dirty="0" smtClean="0"/>
              <a:t>8. “Atacamos comportamientos y no necesidades”.</a:t>
            </a:r>
          </a:p>
          <a:p>
            <a:r>
              <a:rPr lang="es-CO" dirty="0" smtClean="0"/>
              <a:t>9. Evaluación.</a:t>
            </a:r>
          </a:p>
          <a:p>
            <a:r>
              <a:rPr lang="es-CO" dirty="0" smtClean="0"/>
              <a:t>10. Tareas.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602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s-CO" sz="3200" b="1" dirty="0" smtClean="0"/>
              <a:t>ATACAMOS COMPORTAMIENTOS Y NO NECESIDADES</a:t>
            </a:r>
            <a:endParaRPr lang="es-CO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1800" b="1" dirty="0" smtClean="0"/>
              <a:t>HISTORIA:</a:t>
            </a:r>
          </a:p>
          <a:p>
            <a:pPr algn="just">
              <a:buFontTx/>
              <a:buChar char="-"/>
            </a:pPr>
            <a:r>
              <a:rPr lang="es-CO" sz="1800" dirty="0" smtClean="0"/>
              <a:t>Un niño juega con su hermanito más pequeño y le pega; la mamá al escuchar el llanto del niño pequeño sale de inmediato corriendo, enojada y empieza a regañar al hermanito que pegó. Lo cantaletea y le dice: dame esos juguetes, no tienes derecho a jugar, no vas a ir a la fiesta que </a:t>
            </a:r>
            <a:r>
              <a:rPr lang="es-CO" sz="1800" dirty="0"/>
              <a:t>í</a:t>
            </a:r>
            <a:r>
              <a:rPr lang="es-CO" sz="1800" dirty="0" smtClean="0"/>
              <a:t>bamos a ir el fin de semana; tu te quedas, no te voy a comprar el helado; sólo se lo </a:t>
            </a:r>
            <a:r>
              <a:rPr lang="es-CO" sz="1800" dirty="0" smtClean="0"/>
              <a:t>compro </a:t>
            </a:r>
            <a:r>
              <a:rPr lang="es-CO" sz="1800" dirty="0" smtClean="0"/>
              <a:t>a tu hermanito, te vas a tu habitación y sólo sales para comer…</a:t>
            </a:r>
          </a:p>
          <a:p>
            <a:pPr algn="just">
              <a:buFontTx/>
              <a:buChar char="-"/>
            </a:pPr>
            <a:endParaRPr lang="es-CO" sz="1800" dirty="0"/>
          </a:p>
          <a:p>
            <a:pPr algn="just">
              <a:buFontTx/>
              <a:buChar char="-"/>
            </a:pPr>
            <a:r>
              <a:rPr lang="es-CO" sz="1800" dirty="0" smtClean="0"/>
              <a:t>Un adolescente llega tarde a casa continuamente y los papás se enojan y lo regañan y desde que cruza la puerta le dan cantaleta  y lo llevan hasta la cama a punta de cantaleta y se despierta y cantaleta y desayuna y cantaleta y al final le dicen que la próxima mejor ni va a salir de la casa.</a:t>
            </a:r>
          </a:p>
          <a:p>
            <a:pPr algn="just">
              <a:buFontTx/>
              <a:buChar char="-"/>
            </a:pPr>
            <a:endParaRPr lang="es-CO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800" dirty="0" smtClean="0"/>
              <a:t>Atacamos el comportamiento pero no sabemos atacar, erradicar o arrancar de raíz de dónde se origina el problema.</a:t>
            </a: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230605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b="1" dirty="0" smtClean="0"/>
              <a:t>DISFRUTAR NUESTROS HIJOS O VIVIR AMARGADOS ATACANDO PROBLEMAS COTIDIANOS…</a:t>
            </a:r>
            <a:endParaRPr lang="es-CO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2800" b="1" dirty="0" smtClean="0"/>
              <a:t>“Es de necios seguir </a:t>
            </a:r>
            <a:r>
              <a:rPr lang="es-CO" sz="2800" b="1" smtClean="0"/>
              <a:t>haciendo </a:t>
            </a:r>
            <a:r>
              <a:rPr lang="es-CO" sz="2800" b="1" smtClean="0"/>
              <a:t>lo </a:t>
            </a:r>
            <a:r>
              <a:rPr lang="es-CO" sz="2800" b="1" dirty="0" smtClean="0"/>
              <a:t>mismo y esperar resultados diferentes”…</a:t>
            </a:r>
          </a:p>
          <a:p>
            <a:pPr marL="0" indent="0" algn="ctr">
              <a:buNone/>
            </a:pPr>
            <a:endParaRPr lang="es-CO" sz="28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900554"/>
              </p:ext>
            </p:extLst>
          </p:nvPr>
        </p:nvGraphicFramePr>
        <p:xfrm>
          <a:off x="467544" y="2636912"/>
          <a:ext cx="8136904" cy="3198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4226"/>
                <a:gridCol w="1782198"/>
                <a:gridCol w="2286254"/>
                <a:gridCol w="2034226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ETAPA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NECESIDADES ESENCIALES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COMPORTAMIENTOS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QUÉ HACEN LOS PADRES</a:t>
                      </a:r>
                      <a:endParaRPr lang="es-CO" dirty="0"/>
                    </a:p>
                  </a:txBody>
                  <a:tcPr/>
                </a:tc>
              </a:tr>
              <a:tr h="2334754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00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7407234"/>
              </p:ext>
            </p:extLst>
          </p:nvPr>
        </p:nvGraphicFramePr>
        <p:xfrm>
          <a:off x="467544" y="908720"/>
          <a:ext cx="8229600" cy="4584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2160240"/>
                <a:gridCol w="2304256"/>
                <a:gridCol w="2108920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ETAPA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NECESIDADES ESENCIALES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COMPORTAMIENTOS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QUÉ HACEN LOS PADRES</a:t>
                      </a:r>
                      <a:endParaRPr lang="es-CO" b="1" dirty="0"/>
                    </a:p>
                  </a:txBody>
                  <a:tcPr/>
                </a:tc>
              </a:tr>
              <a:tr h="1824343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BEBE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Amor- higiene – comida – atención -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 smtClean="0"/>
                    </a:p>
                    <a:p>
                      <a:pPr algn="ctr"/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Llorar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Atienden.</a:t>
                      </a:r>
                    </a:p>
                    <a:p>
                      <a:pPr algn="ctr"/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Con paciencia</a:t>
                      </a:r>
                      <a:r>
                        <a:rPr lang="es-CO" baseline="0" dirty="0" smtClean="0"/>
                        <a:t> y tolerancia.</a:t>
                      </a:r>
                      <a:endParaRPr lang="es-CO" dirty="0"/>
                    </a:p>
                  </a:txBody>
                  <a:tcPr/>
                </a:tc>
              </a:tr>
              <a:tr h="1824343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NIÑO</a:t>
                      </a:r>
                    </a:p>
                    <a:p>
                      <a:pPr algn="ctr"/>
                      <a:endParaRPr lang="es-CO" b="1" dirty="0" smtClean="0"/>
                    </a:p>
                    <a:p>
                      <a:pPr algn="ctr"/>
                      <a:r>
                        <a:rPr lang="es-CO" b="1" dirty="0" smtClean="0"/>
                        <a:t>ADOLESCENTE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Tiempo</a:t>
                      </a:r>
                      <a:r>
                        <a:rPr lang="es-CO" baseline="0" dirty="0" smtClean="0"/>
                        <a:t> – jugar – escucharlo – darle amor.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Rebeldía – rabia – pegar – grosería – drogas – sexo prematuro.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Castigan – regañan – pelean – ignoran.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00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 smtClean="0"/>
              <a:t>¿ATACAMOS EL COMPORTAMIENTO O LA NECESIDAD?</a:t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 smtClean="0"/>
              <a:t>CICLO DE CONEXIÓN ROTO</a:t>
            </a: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endParaRPr lang="es-CO" sz="32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06463452"/>
              </p:ext>
            </p:extLst>
          </p:nvPr>
        </p:nvGraphicFramePr>
        <p:xfrm>
          <a:off x="395536" y="1124744"/>
          <a:ext cx="822960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214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CO" sz="3200" b="1" dirty="0" smtClean="0"/>
              <a:t>CÓDIGOS DE CONDUCTA DE NUESTROS HIJOS</a:t>
            </a:r>
            <a:endParaRPr lang="es-CO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54461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s-CO" sz="2800" b="1" dirty="0" smtClean="0"/>
              <a:t>NIVEL 1</a:t>
            </a:r>
          </a:p>
          <a:p>
            <a:pPr marL="0" indent="0">
              <a:buNone/>
            </a:pPr>
            <a:r>
              <a:rPr lang="es-CO" sz="2800" b="1" dirty="0" smtClean="0"/>
              <a:t>ATENCIÓN</a:t>
            </a:r>
          </a:p>
          <a:p>
            <a:pPr marL="0" indent="0" algn="just">
              <a:buNone/>
            </a:pPr>
            <a:endParaRPr lang="es-CO" sz="2000" dirty="0" smtClean="0"/>
          </a:p>
          <a:p>
            <a:pPr marL="0" indent="0" algn="just">
              <a:buNone/>
            </a:pPr>
            <a:r>
              <a:rPr lang="es-CO" sz="2400" b="1" dirty="0" smtClean="0"/>
              <a:t>	</a:t>
            </a:r>
          </a:p>
          <a:p>
            <a:pPr marL="0" indent="0" algn="ctr">
              <a:buNone/>
            </a:pPr>
            <a:r>
              <a:rPr lang="es-CO" sz="2400" b="1" dirty="0" smtClean="0"/>
              <a:t>																																	</a:t>
            </a:r>
            <a:endParaRPr lang="es-CO" sz="2400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306635"/>
              </p:ext>
            </p:extLst>
          </p:nvPr>
        </p:nvGraphicFramePr>
        <p:xfrm>
          <a:off x="539552" y="1988840"/>
          <a:ext cx="8136904" cy="3887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  <a:gridCol w="406845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CO" sz="2000" b="1" dirty="0" smtClean="0"/>
                        <a:t>METAS ASERTIVAS</a:t>
                      </a:r>
                      <a:endParaRPr lang="es-CO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b="1" dirty="0" smtClean="0"/>
                        <a:t>METAS EQUIVOCADAS</a:t>
                      </a:r>
                      <a:endParaRPr lang="es-CO" sz="2000" b="1" dirty="0"/>
                    </a:p>
                  </a:txBody>
                  <a:tcPr/>
                </a:tc>
              </a:tr>
              <a:tr h="2196244"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es-CO" sz="1800" dirty="0" smtClean="0"/>
                        <a:t>La niña dice: ¿Mamá juegas conmigo?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es-CO" sz="1800" dirty="0" smtClean="0"/>
                        <a:t>La mamá dice: Si hija apenas termine de servirle la comida a su papá, voy contigo.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CO" sz="1800" dirty="0" smtClean="0"/>
                        <a:t>- Bueno Mamá…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es-CO" sz="1800" dirty="0" smtClean="0"/>
                        <a:t>Mamá juega conmigo por fis…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es-CO" sz="1800" dirty="0" smtClean="0"/>
                        <a:t>Si hija, apenas termine de lavar los platos.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es-CO" sz="1800" dirty="0" smtClean="0"/>
                        <a:t>Bueno mamá.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es-CO" sz="1800" dirty="0" smtClean="0"/>
                        <a:t>Así sucesivamente varias veces.</a:t>
                      </a:r>
                    </a:p>
                    <a:p>
                      <a:pPr algn="just">
                        <a:buFontTx/>
                        <a:buChar char="-"/>
                      </a:pPr>
                      <a:endParaRPr lang="es-CO" sz="1800" dirty="0" smtClean="0"/>
                    </a:p>
                    <a:p>
                      <a:pPr algn="just">
                        <a:buFontTx/>
                        <a:buNone/>
                      </a:pPr>
                      <a:r>
                        <a:rPr lang="es-CO" sz="1800" dirty="0" smtClean="0"/>
                        <a:t>La</a:t>
                      </a:r>
                      <a:r>
                        <a:rPr lang="es-CO" sz="1800" baseline="0" dirty="0" smtClean="0"/>
                        <a:t> niña verbalizo su necesidad.</a:t>
                      </a:r>
                      <a:endParaRPr lang="es-CO" sz="1800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CO" dirty="0" smtClean="0"/>
                        <a:t>La niña no fue atendida en su necesidad entonces la lleva a comportamiento.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dirty="0" smtClean="0"/>
                        <a:t>Le pega a su hermanito.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dirty="0" smtClean="0"/>
                        <a:t>La</a:t>
                      </a:r>
                      <a:r>
                        <a:rPr lang="es-CO" baseline="0" dirty="0" smtClean="0"/>
                        <a:t> mamá la regaña, la insulta, la castiga.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s-CO" baseline="0" dirty="0" smtClean="0"/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s-CO" baseline="0" dirty="0" smtClean="0"/>
                        <a:t>La niña en su inconsciente dice: No que no podías atenderme, te lo pedí verbalmente y no me prestaste atención.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62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sz="2800" b="1" dirty="0" smtClean="0"/>
              <a:t>NIVEL 2</a:t>
            </a:r>
          </a:p>
          <a:p>
            <a:pPr marL="0" indent="0">
              <a:buNone/>
            </a:pPr>
            <a:r>
              <a:rPr lang="es-CO" sz="2800" b="1" dirty="0" smtClean="0"/>
              <a:t>A PODER…</a:t>
            </a:r>
          </a:p>
          <a:p>
            <a:pPr>
              <a:buFontTx/>
              <a:buChar char="-"/>
            </a:pPr>
            <a:r>
              <a:rPr lang="es-CO" sz="2000" dirty="0" smtClean="0"/>
              <a:t>La niña piensa: Mi mamá no sabe ser jefe, entonces yo voy a ser jefe…</a:t>
            </a:r>
          </a:p>
          <a:p>
            <a:pPr marL="0" indent="0">
              <a:buNone/>
            </a:pPr>
            <a:endParaRPr lang="es-CO" sz="2000" dirty="0" smtClean="0"/>
          </a:p>
          <a:p>
            <a:pPr marL="0" indent="0">
              <a:buNone/>
            </a:pPr>
            <a:r>
              <a:rPr lang="es-CO" sz="2000" b="1" dirty="0" smtClean="0"/>
              <a:t>LA NIÑA YA ES ADOLESCENTE:</a:t>
            </a:r>
          </a:p>
          <a:p>
            <a:pPr>
              <a:buFontTx/>
              <a:buChar char="-"/>
            </a:pPr>
            <a:r>
              <a:rPr lang="es-CO" sz="2000" dirty="0" smtClean="0"/>
              <a:t>la mamá le dice: saque la basura.</a:t>
            </a:r>
          </a:p>
          <a:p>
            <a:pPr>
              <a:buFontTx/>
              <a:buChar char="-"/>
            </a:pPr>
            <a:r>
              <a:rPr lang="es-CO" sz="2000" dirty="0" smtClean="0"/>
              <a:t>Ahora.</a:t>
            </a:r>
          </a:p>
          <a:p>
            <a:pPr>
              <a:buFontTx/>
              <a:buChar char="-"/>
            </a:pPr>
            <a:r>
              <a:rPr lang="es-CO" sz="2000" dirty="0" smtClean="0"/>
              <a:t>Muévase pues, que es para ya.</a:t>
            </a:r>
          </a:p>
          <a:p>
            <a:pPr>
              <a:buFontTx/>
              <a:buChar char="-"/>
            </a:pPr>
            <a:r>
              <a:rPr lang="es-CO" sz="2000" dirty="0" smtClean="0"/>
              <a:t>(silencio total).</a:t>
            </a:r>
          </a:p>
          <a:p>
            <a:pPr>
              <a:buFontTx/>
              <a:buChar char="-"/>
            </a:pPr>
            <a:r>
              <a:rPr lang="es-CO" sz="2000" dirty="0" smtClean="0"/>
              <a:t>Estoy esperando que saques esa basura o que </a:t>
            </a:r>
            <a:r>
              <a:rPr lang="es-CO" sz="2000" dirty="0" err="1" smtClean="0"/>
              <a:t>querés</a:t>
            </a:r>
            <a:r>
              <a:rPr lang="es-CO" sz="2000" dirty="0" smtClean="0"/>
              <a:t>…</a:t>
            </a:r>
          </a:p>
          <a:p>
            <a:pPr>
              <a:buFontTx/>
              <a:buChar char="-"/>
            </a:pPr>
            <a:r>
              <a:rPr lang="es-CO" sz="2000" dirty="0" smtClean="0"/>
              <a:t>Mira para otro lado y sigue mirando tv.</a:t>
            </a:r>
          </a:p>
          <a:p>
            <a:pPr>
              <a:buFontTx/>
              <a:buChar char="-"/>
            </a:pPr>
            <a:r>
              <a:rPr lang="es-CO" sz="2000" dirty="0" smtClean="0"/>
              <a:t>La mamá piensa: ya va a ver este muchachita quien manda </a:t>
            </a:r>
            <a:r>
              <a:rPr lang="es-CO" sz="2000" dirty="0" err="1" smtClean="0"/>
              <a:t>aca</a:t>
            </a:r>
            <a:r>
              <a:rPr lang="es-CO" sz="2000" dirty="0" smtClean="0"/>
              <a:t>, deje y verá.</a:t>
            </a:r>
          </a:p>
          <a:p>
            <a:pPr marL="0" indent="0">
              <a:buNone/>
            </a:pPr>
            <a:endParaRPr lang="es-CO" sz="2000" dirty="0" smtClean="0"/>
          </a:p>
          <a:p>
            <a:pPr marL="0" indent="0">
              <a:buNone/>
            </a:pPr>
            <a:r>
              <a:rPr lang="es-CO" sz="2000" dirty="0" smtClean="0"/>
              <a:t>Los papás quieren demostrar su poder, ganándole al hijo y que el haga solo su voluntad.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8269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98982708"/>
              </p:ext>
            </p:extLst>
          </p:nvPr>
        </p:nvGraphicFramePr>
        <p:xfrm>
          <a:off x="457200" y="476250"/>
          <a:ext cx="8219256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628"/>
                <a:gridCol w="4109628"/>
              </a:tblGrid>
              <a:tr h="447349"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 smtClean="0"/>
                        <a:t>PODER PASIVO</a:t>
                      </a:r>
                      <a:endParaRPr lang="es-C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 smtClean="0"/>
                        <a:t>PODER AGRESIVO</a:t>
                      </a:r>
                      <a:endParaRPr lang="es-CO" sz="2800" b="1" dirty="0"/>
                    </a:p>
                  </a:txBody>
                  <a:tcPr/>
                </a:tc>
              </a:tr>
              <a:tr h="2289377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CO" sz="2800" dirty="0" smtClean="0"/>
                        <a:t>Se hacen los locos…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2800" dirty="0" smtClean="0"/>
                        <a:t>Gestos.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2800" dirty="0" smtClean="0"/>
                        <a:t>Silencios.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CO" sz="2800" dirty="0" smtClean="0"/>
                        <a:t>-</a:t>
                      </a:r>
                      <a:r>
                        <a:rPr lang="es-CO" sz="2800" baseline="0" dirty="0" smtClean="0"/>
                        <a:t> Ignorar a quien les habla.</a:t>
                      </a:r>
                      <a:endParaRPr lang="es-C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dirty="0" smtClean="0"/>
                        <a:t>Ambos,</a:t>
                      </a:r>
                      <a:r>
                        <a:rPr lang="es-CO" sz="2800" baseline="0" dirty="0" smtClean="0"/>
                        <a:t> hijos y padres se agreden.</a:t>
                      </a:r>
                    </a:p>
                    <a:p>
                      <a:endParaRPr lang="es-CO" sz="2800" baseline="0" dirty="0" smtClean="0"/>
                    </a:p>
                    <a:p>
                      <a:endParaRPr lang="es-CO" sz="2800" baseline="0" dirty="0" smtClean="0"/>
                    </a:p>
                    <a:p>
                      <a:endParaRPr lang="es-CO" sz="2800" baseline="0" dirty="0" smtClean="0"/>
                    </a:p>
                    <a:p>
                      <a:endParaRPr lang="es-CO" sz="28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67544" y="4067256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CO" sz="2000" dirty="0" smtClean="0"/>
              <a:t>El padre gana y el hijo a regañadientes hace el mandado.</a:t>
            </a:r>
          </a:p>
          <a:p>
            <a:pPr marL="285750" indent="-285750">
              <a:buFontTx/>
              <a:buChar char="-"/>
            </a:pPr>
            <a:r>
              <a:rPr lang="es-CO" sz="2000" dirty="0" smtClean="0"/>
              <a:t>Le gritas.</a:t>
            </a:r>
          </a:p>
          <a:p>
            <a:pPr marL="285750" indent="-285750">
              <a:buFontTx/>
              <a:buChar char="-"/>
            </a:pPr>
            <a:r>
              <a:rPr lang="es-CO" sz="2000" dirty="0" smtClean="0"/>
              <a:t>“Tu ganaste mamá, tu ganaste papá; pero la venganza es dulce”…</a:t>
            </a:r>
          </a:p>
          <a:p>
            <a:pPr marL="285750" indent="-285750">
              <a:buFontTx/>
              <a:buChar char="-"/>
            </a:pPr>
            <a:endParaRPr lang="es-CO" sz="2000" dirty="0"/>
          </a:p>
          <a:p>
            <a:pPr algn="ctr"/>
            <a:r>
              <a:rPr lang="es-CO" sz="2000" b="1" dirty="0" smtClean="0"/>
              <a:t>PADRE GANADOR = HIJO PERDEDOR</a:t>
            </a:r>
          </a:p>
          <a:p>
            <a:pPr algn="ctr"/>
            <a:endParaRPr lang="es-CO" sz="2000" b="1" dirty="0"/>
          </a:p>
          <a:p>
            <a:pPr algn="ctr"/>
            <a:r>
              <a:rPr lang="es-CO" sz="2000" b="1" dirty="0" smtClean="0"/>
              <a:t>Un perdedor no logra el éxito.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225308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139</TotalTime>
  <Words>871</Words>
  <Application>Microsoft Office PowerPoint</Application>
  <PresentationFormat>Presentación en pantalla (4:3)</PresentationFormat>
  <Paragraphs>155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Intermedio</vt:lpstr>
      <vt:lpstr>FAMILIA PEDRONELISTA DE VALOR.</vt:lpstr>
      <vt:lpstr>AGENDA</vt:lpstr>
      <vt:lpstr>ATACAMOS COMPORTAMIENTOS Y NO NECESIDADES</vt:lpstr>
      <vt:lpstr>DISFRUTAR NUESTROS HIJOS O VIVIR AMARGADOS ATACANDO PROBLEMAS COTIDIANOS…</vt:lpstr>
      <vt:lpstr>Presentación de PowerPoint</vt:lpstr>
      <vt:lpstr>                        ¿ATACAMOS EL COMPORTAMIENTO O LA NECESIDAD?          CICLO DE CONEXIÓN ROTO              </vt:lpstr>
      <vt:lpstr>CÓDIGOS DE CONDUCTA DE NUESTROS HIJOS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FAMILIA PEDRONELISTA DE VALOR.</dc:title>
  <dc:creator>Luffi</dc:creator>
  <cp:lastModifiedBy>Luffi</cp:lastModifiedBy>
  <cp:revision>14</cp:revision>
  <dcterms:created xsi:type="dcterms:W3CDTF">2015-07-31T01:40:19Z</dcterms:created>
  <dcterms:modified xsi:type="dcterms:W3CDTF">2015-07-31T04:00:31Z</dcterms:modified>
</cp:coreProperties>
</file>